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5175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 Ауа температурасы түнде үсік 1-3 градус,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788665395"/>
              </p:ext>
            </p:extLst>
          </p:nvPr>
        </p:nvGraphicFramePr>
        <p:xfrm>
          <a:off x="4963365" y="4273148"/>
          <a:ext cx="4691064" cy="180385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819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20119</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4372</cp:revision>
  <cp:lastPrinted>2021-07-01T03:56:27Z</cp:lastPrinted>
  <dcterms:created xsi:type="dcterms:W3CDTF">2018-03-27T06:03:00Z</dcterms:created>
  <dcterms:modified xsi:type="dcterms:W3CDTF">2026-05-15T06:15:13Z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